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CF8CDB-562E-4F15-9189-5C1A5525A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258F89-CF78-46E2-8773-B1642FBBE5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61613A-EE85-48D6-9592-A3EF52A4B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0BC3-ED58-4C4C-99C6-022ACD73618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95C933-485B-4AA7-A7DB-7FA97C16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85509A-26B8-46A3-9179-0F7AF8E2E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D3E2-79C9-4D00-ACCE-4D5938AA2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67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BE351-6DAD-4E2C-89AB-EA43D3A34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D96022E-AF41-422E-835E-7CF60DA69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8ECC1C-7CAB-457B-BEEF-0D3B96545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0BC3-ED58-4C4C-99C6-022ACD73618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8E0C94-9238-4F20-AA60-DEFCD0AFB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639699-36D8-4F6D-B9FD-E1DB5BEAB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D3E2-79C9-4D00-ACCE-4D5938AA2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348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335A265-6705-4754-B45B-282BDC57A0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4D7CFDD-7EEC-46BC-980F-69A6D97F6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435255-3C42-496A-849A-5C48BDDF4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0BC3-ED58-4C4C-99C6-022ACD73618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89BA40-5E69-4987-92C3-5CD17AC76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BACBFD-7DC8-4E9F-8971-0413A36F1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D3E2-79C9-4D00-ACCE-4D5938AA2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16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8FCC07-FC9E-4AA1-9777-14BF656DB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168C2E-F108-4D85-AB73-887C4632D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358969-D052-4733-8344-64815B936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0BC3-ED58-4C4C-99C6-022ACD73618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496045-4009-47D7-BC0C-E365C430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3EA56D-3602-4649-9A40-6D2A0441E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D3E2-79C9-4D00-ACCE-4D5938AA2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75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CDEA53-FD89-4936-857E-AE0CF5D97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356C68-1560-409D-86E8-5A7C211E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76B36E-4DE9-439E-B147-68AB49F02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0BC3-ED58-4C4C-99C6-022ACD73618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31455A-27E3-4C09-8298-47719E1D8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575561-D657-4307-9523-79DCA1039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D3E2-79C9-4D00-ACCE-4D5938AA2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80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5E1A1F-6271-4189-88F6-9F6469DF4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D7AA9D-D829-4A6E-9B17-944C9AEF91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2A2CBF7-1A25-414C-A009-A1B05ADAA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EBE5AFF-61B4-4618-A4E9-C83D98E56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0BC3-ED58-4C4C-99C6-022ACD73618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6F8B1A-DBAE-44D7-97F4-F9CAFBFFE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DA2685-0904-4707-88F2-D7BE29B70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D3E2-79C9-4D00-ACCE-4D5938AA2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14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1788CA-EB63-4273-B1A1-E757CCFD8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BC43C7-147D-4C41-AB67-8603C2BC7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21F824-982D-489F-885A-7A882ACEB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FE0A330-BC41-4D44-A478-CBDAC840E5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9A763BE-927B-406F-B81C-6E5B7A2373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3664594-5DE3-4A5B-931C-7BFE1FDA8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0BC3-ED58-4C4C-99C6-022ACD73618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6D5333C-3695-4F7F-97E2-DD893D973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4BCD404-0FC8-406C-A016-F005F6D5D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D3E2-79C9-4D00-ACCE-4D5938AA2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56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450953-C6FF-46F9-ABC2-77D9BE7BB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808F889-A5C5-4483-9E0C-8998A0036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0BC3-ED58-4C4C-99C6-022ACD73618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4B0BD39-F442-4D78-B14E-60424C09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276D2BF-CF1A-4C98-9B57-9593694D3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D3E2-79C9-4D00-ACCE-4D5938AA2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85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ED4EA2B-1391-4CA0-AC10-44FF4583F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0BC3-ED58-4C4C-99C6-022ACD73618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F657055-8884-424A-B13A-A133EE1AE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65688C-2B1C-45DD-ACD9-3AC91CAB9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D3E2-79C9-4D00-ACCE-4D5938AA2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95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5CF407-DF26-4890-8C91-4124CF0F5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9FA9E9-5BA9-4637-B08D-92DD93108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396C1E0-C12F-4726-B72F-EA97C08C9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E01378-4168-4C96-958E-507D9DFDC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0BC3-ED58-4C4C-99C6-022ACD73618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4CC6DE-D985-49D1-9FCA-E6A72A0B1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72843D-9EBB-4AE0-8C29-CDF5C8929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D3E2-79C9-4D00-ACCE-4D5938AA2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58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21126-A65B-4781-80A4-8E252CACE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AA93E18-100E-4039-9538-DEB2766DDA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E8A76B-6A18-44E8-9076-E15DAD6FA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1A89B0-378F-4EDF-BB82-BDFAC7328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0BC3-ED58-4C4C-99C6-022ACD73618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1AF8D0-05F3-4178-8769-DD42A9453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FBDFD5-7588-49B2-BC69-29E3D9FBA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D3E2-79C9-4D00-ACCE-4D5938AA2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97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448CCC-2F05-4060-BCFB-BE2C8EBFE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9B24C3-DFDE-4FC4-994A-DC6981C91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BCBB04-201E-42CC-80B5-86CA1A5544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80BC3-ED58-4C4C-99C6-022ACD73618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D83D53-1FDE-45C1-B50D-B20844A477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1BA2BF-3C73-4460-A827-F0FB00773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8D3E2-79C9-4D00-ACCE-4D5938AA2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46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EA359D-BAF4-45A7-B167-A2347AA171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58FF75-7C2E-48D0-8FA9-7EEF667B7A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2905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Mike Alimpiev</dc:creator>
  <cp:lastModifiedBy>Mike Alimpiev</cp:lastModifiedBy>
  <cp:revision>1</cp:revision>
  <dcterms:created xsi:type="dcterms:W3CDTF">2024-03-15T17:33:45Z</dcterms:created>
  <dcterms:modified xsi:type="dcterms:W3CDTF">2024-03-15T17:33:54Z</dcterms:modified>
</cp:coreProperties>
</file>